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9DDBA8-B150-45BB-AB66-A75336E2FC1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5F7443-8262-4C13-A507-1DA75FA53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481910" cy="4647051"/>
          </a:xfrm>
        </p:spPr>
        <p:txBody>
          <a:bodyPr>
            <a:normAutofit/>
          </a:bodyPr>
          <a:lstStyle/>
          <a:p>
            <a:pPr algn="ctr"/>
            <a:r>
              <a:rPr lang="be-BY" sz="5400" b="1" dirty="0" smtClean="0"/>
              <a:t>Урок чытання ў 1 класе</a:t>
            </a:r>
            <a:br>
              <a:rPr lang="be-BY" sz="5400" b="1" dirty="0" smtClean="0"/>
            </a:br>
            <a:r>
              <a:rPr lang="be-BY" sz="5400" b="1" dirty="0" smtClean="0"/>
              <a:t>Беларуская народная казка</a:t>
            </a:r>
            <a:br>
              <a:rPr lang="be-BY" sz="5400" b="1" dirty="0" smtClean="0"/>
            </a:br>
            <a:r>
              <a:rPr lang="be-BY" sz="5400" b="1" dirty="0" smtClean="0"/>
              <a:t>“Воўк – гультай”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4252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142984"/>
            <a:ext cx="6715132" cy="46148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Картинки по запросу Красивые рисунки волка для детей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31432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 descr="Картинки по запросу фото хлеба хлебобулочных издел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фото хлеба хлебобулочных издел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фото хлеба хлебобулочных издел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Картинки по запросу фото хлеба хлебобулочных издел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0" name="Picture 12" descr="Картинки по запросу фото хлеб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714356"/>
            <a:ext cx="4143404" cy="49292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0" descr="хлеб и хлебобулочные изделия на белом фоне Фото со стока - 1087897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357298"/>
            <a:ext cx="6500858" cy="439659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 smtClean="0"/>
          </a:p>
          <a:p>
            <a:endParaRPr lang="ru-RU" dirty="0"/>
          </a:p>
        </p:txBody>
      </p:sp>
      <p:pic>
        <p:nvPicPr>
          <p:cNvPr id="24578" name="Picture 2" descr="Картинки по запросу Фото Выпечка хлеба в печ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6715172" cy="41892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910538" cy="4865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4800" b="1" dirty="0" smtClean="0"/>
              <a:t>Глеба </a:t>
            </a:r>
            <a:r>
              <a:rPr lang="be-BY" sz="4800" dirty="0" smtClean="0"/>
              <a:t>– верхні слой зямлі,  на якім вырастае расліннасць.</a:t>
            </a:r>
          </a:p>
          <a:p>
            <a:endParaRPr lang="ru-RU" sz="4800" dirty="0" smtClean="0"/>
          </a:p>
          <a:p>
            <a:pPr>
              <a:buNone/>
            </a:pPr>
            <a:r>
              <a:rPr lang="be-BY" sz="4800" b="1" dirty="0" smtClean="0"/>
              <a:t>Дагэтуль</a:t>
            </a:r>
            <a:r>
              <a:rPr lang="be-BY" sz="4800" dirty="0" smtClean="0"/>
              <a:t> – да гэтага часу.</a:t>
            </a:r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00108"/>
            <a:ext cx="7215238" cy="1428760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buNone/>
            </a:pPr>
            <a:r>
              <a:rPr lang="be-BY" sz="5400" b="1" dirty="0" smtClean="0"/>
              <a:t>Без хлеба няма абеда.</a:t>
            </a:r>
          </a:p>
          <a:p>
            <a:pPr algn="ctr">
              <a:buNone/>
            </a:pPr>
            <a:endParaRPr lang="ru-RU" sz="4800" dirty="0" smtClean="0"/>
          </a:p>
          <a:p>
            <a:endParaRPr lang="ru-RU" dirty="0"/>
          </a:p>
        </p:txBody>
      </p:sp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00306"/>
            <a:ext cx="6215106" cy="300039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93185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214422"/>
            <a:ext cx="6000792" cy="44644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686800" cy="1838332"/>
          </a:xfrm>
        </p:spPr>
        <p:txBody>
          <a:bodyPr>
            <a:noAutofit/>
          </a:bodyPr>
          <a:lstStyle/>
          <a:p>
            <a:pPr algn="ctr"/>
            <a:r>
              <a:rPr lang="be-BY" sz="8000" b="1" dirty="0" smtClean="0"/>
              <a:t>ДЗЯКУЙ ЗА ЎРОК!</a:t>
            </a:r>
            <a:endParaRPr lang="ru-RU" sz="8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be-BY" sz="7200" b="1" dirty="0" smtClean="0"/>
              <a:t>Дэвіз: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be-BY" dirty="0" smtClean="0"/>
              <a:t> </a:t>
            </a:r>
            <a:r>
              <a:rPr lang="be-BY" sz="8800" dirty="0" smtClean="0"/>
              <a:t>“У нас усё атрымаецца”</a:t>
            </a:r>
            <a:endParaRPr lang="ru-RU" sz="8800" dirty="0" smtClean="0"/>
          </a:p>
          <a:p>
            <a:pPr algn="ctr"/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643050"/>
            <a:ext cx="8215338" cy="500066"/>
          </a:xfrm>
        </p:spPr>
        <p:txBody>
          <a:bodyPr>
            <a:noAutofit/>
          </a:bodyPr>
          <a:lstStyle/>
          <a:p>
            <a:pPr algn="ctr"/>
            <a:r>
              <a:rPr lang="be-BY" sz="4800" dirty="0" smtClean="0"/>
              <a:t>Тэма: Казка “Воўк-гультай”.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71678"/>
            <a:ext cx="7848624" cy="41513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e-BY" sz="3600" dirty="0" smtClean="0"/>
              <a:t>Мэты: адпрацоўваць навык чытання тэксту з захаваннем паўз, інтанацый; вучыць падрабязнаму пераказу па пытаннях настаўніка; узбагачаць слоўнікавы запас вучняў; выхоўваць беражлівыя адносіны да хлеба, павагі да людзей, якія яго вырошчваюць.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/>
            </a:r>
            <a:br>
              <a:rPr lang="be-BY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3116"/>
            <a:ext cx="7858180" cy="28035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e-BY" sz="4000" dirty="0" smtClean="0"/>
              <a:t>малоць        смак             каштаваў</a:t>
            </a:r>
          </a:p>
          <a:p>
            <a:endParaRPr lang="ru-RU" sz="4000" dirty="0" smtClean="0"/>
          </a:p>
          <a:p>
            <a:pPr>
              <a:buNone/>
            </a:pPr>
            <a:r>
              <a:rPr lang="be-BY" sz="4000" dirty="0" smtClean="0"/>
              <a:t>змалоць     смачна      пакаштаваў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Картинки по запросу Красивые рисунки волка для детей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6715171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Картинки по запросу рисунок хлеб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142984"/>
            <a:ext cx="571504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Картинки по запросу рисунок хлеб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62865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71546"/>
            <a:ext cx="65008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Картинки по запросу рисунок хлеб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photobelta.by/apimages/2214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04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90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Урок чытання ў 1 класе Беларуская народная казка “Воўк – гультай”</vt:lpstr>
      <vt:lpstr>Дэвіз:</vt:lpstr>
      <vt:lpstr>Тэма: Казка “Воўк-гультай”. 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ДЗЯКУЙ ЗА ЎРОК!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чытання ў 1 класе Беларуская народная казка “Воўк – гультай”</dc:title>
  <dc:creator>Admin</dc:creator>
  <cp:lastModifiedBy>Покупатель</cp:lastModifiedBy>
  <cp:revision>13</cp:revision>
  <dcterms:created xsi:type="dcterms:W3CDTF">2017-03-12T14:58:39Z</dcterms:created>
  <dcterms:modified xsi:type="dcterms:W3CDTF">2017-04-17T05:35:51Z</dcterms:modified>
</cp:coreProperties>
</file>